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7" r:id="rId2"/>
    <p:sldId id="271" r:id="rId3"/>
    <p:sldId id="286" r:id="rId4"/>
    <p:sldId id="273" r:id="rId5"/>
    <p:sldId id="275" r:id="rId6"/>
    <p:sldId id="277" r:id="rId7"/>
    <p:sldId id="279" r:id="rId8"/>
    <p:sldId id="292" r:id="rId9"/>
    <p:sldId id="274" r:id="rId10"/>
    <p:sldId id="280" r:id="rId11"/>
    <p:sldId id="284" r:id="rId12"/>
    <p:sldId id="282" r:id="rId13"/>
    <p:sldId id="291" r:id="rId14"/>
    <p:sldId id="283" r:id="rId15"/>
    <p:sldId id="288" r:id="rId16"/>
    <p:sldId id="285" r:id="rId17"/>
    <p:sldId id="281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895" autoAdjust="0"/>
  </p:normalViewPr>
  <p:slideViewPr>
    <p:cSldViewPr>
      <p:cViewPr>
        <p:scale>
          <a:sx n="75" d="100"/>
          <a:sy n="75" d="100"/>
        </p:scale>
        <p:origin x="-1218" y="17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5BBA50-5B63-4D77-9024-ADFD8A0ABA30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217BE3-C9E1-46D5-AADF-8FE31CFAC9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00041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217BE3-C9E1-46D5-AADF-8FE31CFAC92C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78866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217BE3-C9E1-46D5-AADF-8FE31CFAC92C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08663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02586-81F0-4801-9329-E15FC6B7301C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FFB73-C82B-4198-B9A9-8FF2B3B162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26068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02586-81F0-4801-9329-E15FC6B7301C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FFB73-C82B-4198-B9A9-8FF2B3B162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43137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02586-81F0-4801-9329-E15FC6B7301C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FFB73-C82B-4198-B9A9-8FF2B3B162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2843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02586-81F0-4801-9329-E15FC6B7301C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FFB73-C82B-4198-B9A9-8FF2B3B162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44616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02586-81F0-4801-9329-E15FC6B7301C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FFB73-C82B-4198-B9A9-8FF2B3B162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56800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02586-81F0-4801-9329-E15FC6B7301C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FFB73-C82B-4198-B9A9-8FF2B3B162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40096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02586-81F0-4801-9329-E15FC6B7301C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FFB73-C82B-4198-B9A9-8FF2B3B162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08332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02586-81F0-4801-9329-E15FC6B7301C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FFB73-C82B-4198-B9A9-8FF2B3B162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4916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02586-81F0-4801-9329-E15FC6B7301C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FFB73-C82B-4198-B9A9-8FF2B3B162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67371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02586-81F0-4801-9329-E15FC6B7301C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FFB73-C82B-4198-B9A9-8FF2B3B162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57179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02586-81F0-4801-9329-E15FC6B7301C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FFB73-C82B-4198-B9A9-8FF2B3B162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62635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702586-81F0-4801-9329-E15FC6B7301C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4FFB73-C82B-4198-B9A9-8FF2B3B162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93513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0"/>
            <a:ext cx="8291264" cy="141763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1800" dirty="0" smtClean="0"/>
              <a:t>Муниципальное бюджетное общеобразовательное учреждение Новоалександровская  начальная  школа – детский сад  имени Героя Советского Союза Вячеслава Александровича Медноногова  Бугульминского муниципального района Республики Татарстан</a:t>
            </a:r>
            <a:br>
              <a:rPr lang="ru-RU" sz="1800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7643192" cy="5284938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1026" name="Picture 2" descr="C:\Users\Новый\Desktop\ШКОЛА\20170615_10123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61" t="8932" r="25082" b="29336"/>
          <a:stretch/>
        </p:blipFill>
        <p:spPr bwMode="auto">
          <a:xfrm>
            <a:off x="1475656" y="1700808"/>
            <a:ext cx="6440364" cy="4780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885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Тесная </a:t>
            </a:r>
            <a:r>
              <a:rPr lang="ru-RU" sz="2000" dirty="0" smtClean="0"/>
              <a:t>связь с сельской </a:t>
            </a:r>
            <a:r>
              <a:rPr lang="ru-RU" sz="2000" dirty="0" smtClean="0"/>
              <a:t>библиотекой,  </a:t>
            </a:r>
            <a:r>
              <a:rPr lang="ru-RU" sz="2000" dirty="0"/>
              <a:t>пожарной </a:t>
            </a:r>
            <a:r>
              <a:rPr lang="ru-RU" sz="2000" dirty="0" smtClean="0"/>
              <a:t>охраной </a:t>
            </a:r>
            <a:endParaRPr lang="ru-RU" sz="2000" dirty="0"/>
          </a:p>
        </p:txBody>
      </p:sp>
      <p:pic>
        <p:nvPicPr>
          <p:cNvPr id="3074" name="Picture 2" descr="C:\Users\Новый\Desktop\фотографии\370 лет пожарной охране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22" y="1600200"/>
            <a:ext cx="8046156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1064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38138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Отрабатываем эвакуацию по пожарной безопасности 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1700809"/>
            <a:ext cx="6408712" cy="3600399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7171" name="Picture 3" descr="C:\Users\Новый\Desktop\фотографии\20180904_0939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525588"/>
            <a:ext cx="5112569" cy="3919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0076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Наши будни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 descr="C:\Users\Новый\Desktop\фотографии\20190228_11305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96752"/>
            <a:ext cx="8352928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5268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Тренировки по ППД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Новый\Desktop\фотографии\20190528_09060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700808"/>
            <a:ext cx="8424936" cy="42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8760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На свежем воздухе                                                            «Мы любим спорт»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 descr="C:\Users\Новый\Desktop\фотографии\20190304_10174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12776"/>
            <a:ext cx="8352928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4651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Мастерим своими руками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Users\Новый\Desktop\фотографии\20200113_08325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980728"/>
            <a:ext cx="6768752" cy="5472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2097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А у нас Новый год, Ёлка в гости зовёт !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052736"/>
            <a:ext cx="9289032" cy="5184576"/>
          </a:xfrm>
        </p:spPr>
        <p:txBody>
          <a:bodyPr/>
          <a:lstStyle/>
          <a:p>
            <a:r>
              <a:rPr lang="ru-RU" dirty="0" smtClean="0"/>
              <a:t>Встречаем Новый год!</a:t>
            </a:r>
            <a:endParaRPr lang="ru-RU" dirty="0"/>
          </a:p>
        </p:txBody>
      </p:sp>
      <p:pic>
        <p:nvPicPr>
          <p:cNvPr id="8194" name="Picture 2" descr="C:\Users\Новый\Desktop\фотографии\20191226_12035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56792"/>
            <a:ext cx="9144000" cy="511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8331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Встреча   с Героем Афганистана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C:\Users\Новый\Desktop\фотографии\20190214_10085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84784"/>
            <a:ext cx="8208912" cy="4547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2995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ПЕДАГОГИЧЕСКИЙ СОСТАВ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 МБОУ Новоалександровской НШ – ДС всего сотрудников - 13</a:t>
            </a:r>
          </a:p>
          <a:p>
            <a:r>
              <a:rPr lang="ru-RU" dirty="0" smtClean="0"/>
              <a:t>Из  них 5 педагогов</a:t>
            </a:r>
          </a:p>
          <a:p>
            <a:r>
              <a:rPr lang="ru-RU" dirty="0" smtClean="0"/>
              <a:t>Имеют высшее образование – 5 педагогов</a:t>
            </a:r>
          </a:p>
          <a:p>
            <a:r>
              <a:rPr lang="ru-RU" dirty="0" smtClean="0">
                <a:latin typeface="Calibri"/>
              </a:rPr>
              <a:t>I квалификационную категорию имеют 5  педагогов</a:t>
            </a: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70752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Контингент образовательного учреждения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В муниципальном бюджетном общеобразовательном учреждении  Новоалександровской  начальной школе –детском саду обучается </a:t>
            </a:r>
            <a:r>
              <a:rPr lang="ru-RU" dirty="0" smtClean="0"/>
              <a:t>20 </a:t>
            </a:r>
            <a:r>
              <a:rPr lang="ru-RU" dirty="0"/>
              <a:t>обучающихся (4 класса/2 комплекта).</a:t>
            </a:r>
          </a:p>
          <a:p>
            <a:r>
              <a:rPr lang="ru-RU" dirty="0"/>
              <a:t>Воспитанников в детском саду  - 16</a:t>
            </a:r>
          </a:p>
          <a:p>
            <a:r>
              <a:rPr lang="ru-RU" dirty="0"/>
              <a:t>Функционирует 1 разновозрастная группа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04667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Укрепление материально-технической базы</a:t>
            </a: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Укрепление материально –технической базы является одним из условий развития школы и соответствует требованиям организации современного урока, санитарным правилам и нормативам (Сан </a:t>
            </a:r>
            <a:r>
              <a:rPr lang="ru-RU" sz="2000" dirty="0" err="1" smtClean="0"/>
              <a:t>Пин</a:t>
            </a:r>
            <a:r>
              <a:rPr lang="ru-RU" sz="2000" dirty="0" smtClean="0"/>
              <a:t> 2.4.2282-10), требованиям техники безопасности и охраны труда.</a:t>
            </a:r>
          </a:p>
          <a:p>
            <a:r>
              <a:rPr lang="ru-RU" sz="2000" dirty="0"/>
              <a:t> </a:t>
            </a:r>
            <a:r>
              <a:rPr lang="ru-RU" sz="2000" dirty="0" smtClean="0"/>
              <a:t>Существующая материально-техническая  базы школы  соответствует  требованиям. Всего в школе  11 компьютеров, компьютерный кабинет, подключенный к сети Интернет. Приобретено: 4 компьютера, </a:t>
            </a:r>
            <a:r>
              <a:rPr lang="en-US" sz="2000" dirty="0" smtClean="0"/>
              <a:t>DVD</a:t>
            </a:r>
            <a:r>
              <a:rPr lang="ru-RU" sz="2000" dirty="0" smtClean="0"/>
              <a:t>плеер, сканер, 1 принтер , 1 ксерокс , 1 мультимедийный проектор .  Имеется  мультимедийная  продукция, которая  используется учителями  и учениками . Школа в достаточной степени обеспечена  методической литературой, улучшается  материально- техническая база школы.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994269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/>
          </a:bodyPr>
          <a:lstStyle/>
          <a:p>
            <a:r>
              <a:rPr lang="ru-RU" sz="2400" b="1" dirty="0"/>
              <a:t>Укрепление учебно- материальной базы школы в 2019 году</a:t>
            </a:r>
            <a:br>
              <a:rPr lang="ru-RU" sz="2400" b="1" dirty="0"/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8507288" cy="5073427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Произведён косметический  ремонт   столовой, кабинет татарского языка, раздевалки , комнат приёма детей в ДОУ</a:t>
            </a:r>
          </a:p>
          <a:p>
            <a:r>
              <a:rPr lang="ru-RU" dirty="0"/>
              <a:t>Замена линолеума  на площади 200 </a:t>
            </a:r>
            <a:r>
              <a:rPr lang="ru-RU" dirty="0" smtClean="0"/>
              <a:t>м</a:t>
            </a:r>
            <a:r>
              <a:rPr lang="ru-RU" dirty="0" smtClean="0">
                <a:latin typeface="Calibri"/>
              </a:rPr>
              <a:t>²</a:t>
            </a:r>
            <a:r>
              <a:rPr lang="ru-RU" dirty="0" smtClean="0"/>
              <a:t> </a:t>
            </a:r>
            <a:endParaRPr lang="ru-RU" dirty="0"/>
          </a:p>
          <a:p>
            <a:r>
              <a:rPr lang="ru-RU" dirty="0"/>
              <a:t>Приобретён и установлен шкаф для внутреннего гидранта </a:t>
            </a:r>
          </a:p>
          <a:p>
            <a:r>
              <a:rPr lang="ru-RU" dirty="0">
                <a:solidFill>
                  <a:srgbClr val="FF0000"/>
                </a:solidFill>
              </a:rPr>
              <a:t>Проблемы  школы</a:t>
            </a:r>
          </a:p>
          <a:p>
            <a:r>
              <a:rPr lang="ru-RU" dirty="0"/>
              <a:t>Заасфальтировать дорожку</a:t>
            </a:r>
          </a:p>
          <a:p>
            <a:r>
              <a:rPr lang="ru-RU" dirty="0"/>
              <a:t>Заменить  деревянное ограждение</a:t>
            </a:r>
          </a:p>
          <a:p>
            <a:r>
              <a:rPr lang="ru-RU" dirty="0"/>
              <a:t>Установить видеокамеры</a:t>
            </a:r>
          </a:p>
          <a:p>
            <a:r>
              <a:rPr lang="ru-RU" dirty="0"/>
              <a:t>Приобрести </a:t>
            </a:r>
            <a:r>
              <a:rPr lang="ru-RU" dirty="0" err="1"/>
              <a:t>металлодетектор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08403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Достижения обучающихся         </a:t>
            </a:r>
            <a:r>
              <a:rPr lang="ru-RU" sz="2200" dirty="0" smtClean="0"/>
              <a:t>Котельникова Диана – победитель муниципального конкурса                         «Полицейский Дядя Стёпа»</a:t>
            </a:r>
            <a:endParaRPr lang="ru-RU" sz="2200" dirty="0"/>
          </a:p>
        </p:txBody>
      </p:sp>
      <p:pic>
        <p:nvPicPr>
          <p:cNvPr id="2050" name="Picture 2" descr="C:\Users\Новый\Desktop\фотографии\20190522_121439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276872"/>
            <a:ext cx="6903398" cy="367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0753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Достижения учащихся и воспитанников НШ-ДС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smtClean="0"/>
              <a:t>                                            Ф.И.О педагога</a:t>
            </a:r>
          </a:p>
          <a:p>
            <a:pPr marL="0" indent="0">
              <a:buNone/>
            </a:pPr>
            <a:endParaRPr lang="ru-RU" sz="20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007657"/>
              </p:ext>
            </p:extLst>
          </p:nvPr>
        </p:nvGraphicFramePr>
        <p:xfrm>
          <a:off x="827585" y="1628800"/>
          <a:ext cx="7752184" cy="600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0319"/>
                <a:gridCol w="2016224"/>
                <a:gridCol w="1331641"/>
                <a:gridCol w="1524000"/>
              </a:tblGrid>
              <a:tr h="1390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Ф.И.О. воспитанника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Конкурс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Результат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Ф.И.О. педагога</a:t>
                      </a:r>
                      <a:endParaRPr lang="ru-RU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Антонов Арсений 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Олимпиада «Занимательная грамматика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2 место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err="1" smtClean="0"/>
                        <a:t>Троц</a:t>
                      </a:r>
                      <a:r>
                        <a:rPr lang="ru-RU" sz="1600" dirty="0" smtClean="0"/>
                        <a:t> И.Н.</a:t>
                      </a:r>
                      <a:endParaRPr lang="ru-RU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Котельникова Диана 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sz="1600" dirty="0" smtClean="0"/>
                        <a:t>Всероссийский конкурс  детского творчества “Полицейский  дядя Стёпа”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Диплом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Фадеева Г.Р.</a:t>
                      </a:r>
                      <a:endParaRPr lang="ru-RU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err="1" smtClean="0"/>
                        <a:t>Семёнычев</a:t>
                      </a:r>
                      <a:r>
                        <a:rPr lang="ru-RU" sz="1600" dirty="0" smtClean="0"/>
                        <a:t> Дима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Конкурс чтецов Тукая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2 место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err="1" smtClean="0"/>
                        <a:t>Троц</a:t>
                      </a:r>
                      <a:r>
                        <a:rPr lang="ru-RU" sz="1600" dirty="0" smtClean="0"/>
                        <a:t> И.Н.</a:t>
                      </a:r>
                      <a:endParaRPr lang="ru-RU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Никифоров Никита 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Победитель Республиканского конкурса </a:t>
                      </a:r>
                      <a:r>
                        <a:rPr lang="en-US" sz="1600" dirty="0" smtClean="0"/>
                        <a:t>ITU </a:t>
                      </a:r>
                      <a:r>
                        <a:rPr lang="ru-RU" sz="1600" dirty="0" smtClean="0"/>
                        <a:t>«Чемпион»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Ивасишина Г.Р.</a:t>
                      </a:r>
                      <a:endParaRPr lang="ru-RU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err="1" smtClean="0"/>
                        <a:t>Курнатовский</a:t>
                      </a:r>
                      <a:r>
                        <a:rPr lang="ru-RU" sz="1600" dirty="0" smtClean="0"/>
                        <a:t> Саша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Конкурс «На лучший скворечник»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 место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Фадеева Г.Р.</a:t>
                      </a:r>
                      <a:endParaRPr lang="ru-RU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err="1" smtClean="0"/>
                        <a:t>Кейль</a:t>
                      </a:r>
                      <a:r>
                        <a:rPr lang="ru-RU" sz="1600" dirty="0" smtClean="0"/>
                        <a:t> Саша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Лучший рисунок в номинации «Оранжевый жираф»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3 место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Никифорова Э.Р.</a:t>
                      </a:r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18494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Достижения педагогов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25143080"/>
              </p:ext>
            </p:extLst>
          </p:nvPr>
        </p:nvGraphicFramePr>
        <p:xfrm>
          <a:off x="1619672" y="1772816"/>
          <a:ext cx="6172200" cy="4429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Мероприятия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Ф.И.О. педагога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Результат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Образовательный школьный марафон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Фадеева Г.Р.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Команда 2 класса 1 место </a:t>
                      </a:r>
                      <a:endParaRPr lang="ru-RU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ITU </a:t>
                      </a:r>
                      <a:r>
                        <a:rPr lang="ru-RU" sz="1600" dirty="0" smtClean="0"/>
                        <a:t>– «Чемпион»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Ивасишина Г.Р.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Победитель</a:t>
                      </a:r>
                      <a:endParaRPr lang="ru-RU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Конкурс проекта «Модель сетевого взаимодействия малокомплектных  детских садов с социальным окружением»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err="1" smtClean="0"/>
                        <a:t>Троц</a:t>
                      </a:r>
                      <a:r>
                        <a:rPr lang="ru-RU" sz="1600" dirty="0" smtClean="0"/>
                        <a:t> И.Н.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Благодарность за участие </a:t>
                      </a:r>
                      <a:endParaRPr lang="ru-RU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Конкурс рисунков «Талантливый слоник»  в номинации «Лучший  рисунок»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Никифорова Э.Р.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 место </a:t>
                      </a:r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87030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Вечная слава Герою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84784"/>
            <a:ext cx="8507288" cy="4968552"/>
          </a:xfrm>
        </p:spPr>
        <p:txBody>
          <a:bodyPr>
            <a:normAutofit/>
          </a:bodyPr>
          <a:lstStyle/>
          <a:p>
            <a:r>
              <a:rPr lang="ru-RU" sz="1800" dirty="0" smtClean="0"/>
              <a:t>В МБОУ Новоалександровской НШ-ДС имени Героя Советского Союза Вячеслава Александровича активно ведётся работа  по подготовке  к 75-летию Великой  Победы. Работает отряд  юнармейцев, состоящий из 6 человек . Ведётся сбор и оформление  материала   жизненного пути  Вячеслава Александровича  Медноногова. Поддерживается тесная связь с дочерью Вячеслава  Александровича  Татьяной Вячеславовной Петровой . Собираем материал  о выпускниках школы, достигших успехов  в учёбе , работе, о выпускниках   служивших в горячих точках  организуем встречи</a:t>
            </a:r>
          </a:p>
          <a:p>
            <a:endParaRPr lang="ru-RU" sz="1800" dirty="0"/>
          </a:p>
        </p:txBody>
      </p:sp>
      <p:pic>
        <p:nvPicPr>
          <p:cNvPr id="4" name="Рисунок 3" descr="C:\Users\Новый\Desktop\ммм000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5" y="3933056"/>
            <a:ext cx="3816424" cy="25202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4809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464</TotalTime>
  <Words>504</Words>
  <Application>Microsoft Office PowerPoint</Application>
  <PresentationFormat>Экран (4:3)</PresentationFormat>
  <Paragraphs>81</Paragraphs>
  <Slides>17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   Муниципальное бюджетное общеобразовательное учреждение Новоалександровская  начальная  школа – детский сад  имени Героя Советского Союза Вячеслава Александровича Медноногова  Бугульминского муниципального района Республики Татарстан    </vt:lpstr>
      <vt:lpstr>ПЕДАГОГИЧЕСКИЙ СОСТАВ </vt:lpstr>
      <vt:lpstr>Контингент образовательного учреждения</vt:lpstr>
      <vt:lpstr>Укрепление материально-технической базы</vt:lpstr>
      <vt:lpstr>Укрепление учебно- материальной базы школы в 2019 году </vt:lpstr>
      <vt:lpstr>Достижения обучающихся         Котельникова Диана – победитель муниципального конкурса                         «Полицейский Дядя Стёпа»</vt:lpstr>
      <vt:lpstr>Достижения учащихся и воспитанников НШ-ДС </vt:lpstr>
      <vt:lpstr>Достижения педагогов</vt:lpstr>
      <vt:lpstr>Вечная слава Герою </vt:lpstr>
      <vt:lpstr>Тесная связь с сельской библиотекой,  пожарной охраной </vt:lpstr>
      <vt:lpstr>Отрабатываем эвакуацию по пожарной безопасности </vt:lpstr>
      <vt:lpstr>Наши будни </vt:lpstr>
      <vt:lpstr>Тренировки по ППД </vt:lpstr>
      <vt:lpstr>На свежем воздухе                                                            «Мы любим спорт»</vt:lpstr>
      <vt:lpstr>Мастерим своими руками </vt:lpstr>
      <vt:lpstr>А у нас Новый год, Ёлка в гости зовёт !</vt:lpstr>
      <vt:lpstr>Встреча   с Героем Афганистана </vt:lpstr>
    </vt:vector>
  </TitlesOfParts>
  <Company>Школа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Ново-Александровская школа</dc:creator>
  <cp:lastModifiedBy>Любовь</cp:lastModifiedBy>
  <cp:revision>46</cp:revision>
  <dcterms:created xsi:type="dcterms:W3CDTF">2017-06-15T07:09:12Z</dcterms:created>
  <dcterms:modified xsi:type="dcterms:W3CDTF">2020-12-07T06:21:29Z</dcterms:modified>
</cp:coreProperties>
</file>